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1" r:id="rId4"/>
    <p:sldId id="294" r:id="rId5"/>
    <p:sldId id="293" r:id="rId6"/>
    <p:sldId id="292" r:id="rId7"/>
    <p:sldId id="274" r:id="rId8"/>
    <p:sldId id="272" r:id="rId9"/>
    <p:sldId id="277" r:id="rId10"/>
    <p:sldId id="284" r:id="rId11"/>
    <p:sldId id="281" r:id="rId12"/>
    <p:sldId id="283" r:id="rId13"/>
    <p:sldId id="280" r:id="rId14"/>
    <p:sldId id="269" r:id="rId15"/>
    <p:sldId id="286" r:id="rId16"/>
    <p:sldId id="295" r:id="rId17"/>
    <p:sldId id="287" r:id="rId18"/>
    <p:sldId id="275" r:id="rId19"/>
    <p:sldId id="299" r:id="rId20"/>
    <p:sldId id="273" r:id="rId21"/>
    <p:sldId id="278" r:id="rId22"/>
    <p:sldId id="279" r:id="rId23"/>
    <p:sldId id="300" r:id="rId24"/>
    <p:sldId id="282" r:id="rId25"/>
    <p:sldId id="290" r:id="rId26"/>
    <p:sldId id="289" r:id="rId27"/>
    <p:sldId id="288" r:id="rId28"/>
    <p:sldId id="309" r:id="rId29"/>
    <p:sldId id="307" r:id="rId30"/>
    <p:sldId id="308" r:id="rId31"/>
    <p:sldId id="301" r:id="rId32"/>
    <p:sldId id="271" r:id="rId33"/>
    <p:sldId id="276" r:id="rId34"/>
    <p:sldId id="270" r:id="rId35"/>
    <p:sldId id="298" r:id="rId36"/>
    <p:sldId id="285" r:id="rId37"/>
    <p:sldId id="296" r:id="rId38"/>
    <p:sldId id="257" r:id="rId39"/>
    <p:sldId id="258" r:id="rId40"/>
    <p:sldId id="259" r:id="rId41"/>
    <p:sldId id="302" r:id="rId42"/>
    <p:sldId id="310" r:id="rId43"/>
    <p:sldId id="303" r:id="rId44"/>
    <p:sldId id="304" r:id="rId45"/>
    <p:sldId id="306" r:id="rId46"/>
    <p:sldId id="311" r:id="rId47"/>
    <p:sldId id="312" r:id="rId48"/>
    <p:sldId id="313"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237"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2881618978"/>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3712658030"/>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147953529"/>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1984742191"/>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2517389263"/>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457160702"/>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2453185737"/>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2048563199"/>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2290412495"/>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1156384842"/>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852D9-CCC8-437D-956B-9F178B5D1186}" type="datetimeFigureOut">
              <a:rPr lang="en-US" smtClean="0"/>
              <a:t>6/5/2020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13DC1C-0B6A-4D76-9D4C-8E69DFFE2FC0}" type="slidenum">
              <a:rPr lang="en-US" smtClean="0"/>
              <a:t>‹#›</a:t>
            </a:fld>
            <a:endParaRPr lang="en-US" dirty="0"/>
          </a:p>
        </p:txBody>
      </p:sp>
    </p:spTree>
    <p:extLst>
      <p:ext uri="{BB962C8B-B14F-4D97-AF65-F5344CB8AC3E}">
        <p14:creationId xmlns:p14="http://schemas.microsoft.com/office/powerpoint/2010/main" val="1561987991"/>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852D9-CCC8-437D-956B-9F178B5D1186}" type="datetimeFigureOut">
              <a:rPr lang="en-US" smtClean="0"/>
              <a:t>6/5/2020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3DC1C-0B6A-4D76-9D4C-8E69DFFE2FC0}" type="slidenum">
              <a:rPr lang="en-US" smtClean="0"/>
              <a:t>‹#›</a:t>
            </a:fld>
            <a:endParaRPr lang="en-US" dirty="0"/>
          </a:p>
        </p:txBody>
      </p:sp>
    </p:spTree>
    <p:extLst>
      <p:ext uri="{BB962C8B-B14F-4D97-AF65-F5344CB8AC3E}">
        <p14:creationId xmlns:p14="http://schemas.microsoft.com/office/powerpoint/2010/main" val="3674724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3FA2-32E7-40EE-A2EF-4564B67B3021}"/>
              </a:ext>
            </a:extLst>
          </p:cNvPr>
          <p:cNvSpPr>
            <a:spLocks noGrp="1"/>
          </p:cNvSpPr>
          <p:nvPr>
            <p:ph type="ctrTitle"/>
          </p:nvPr>
        </p:nvSpPr>
        <p:spPr>
          <a:xfrm>
            <a:off x="1517904" y="431261"/>
            <a:ext cx="9144000" cy="2387600"/>
          </a:xfrm>
        </p:spPr>
        <p:txBody>
          <a:bodyPr/>
          <a:lstStyle/>
          <a:p>
            <a:r>
              <a:rPr lang="en-US" dirty="0"/>
              <a:t>IN MEMORY OF </a:t>
            </a:r>
            <a:br>
              <a:rPr lang="en-US" dirty="0"/>
            </a:br>
            <a:r>
              <a:rPr lang="en-US" dirty="0"/>
              <a:t>LIVES LOST TO INJUSTICE</a:t>
            </a:r>
          </a:p>
        </p:txBody>
      </p:sp>
      <p:sp>
        <p:nvSpPr>
          <p:cNvPr id="3" name="Subtitle 2">
            <a:extLst>
              <a:ext uri="{FF2B5EF4-FFF2-40B4-BE49-F238E27FC236}">
                <a16:creationId xmlns:a16="http://schemas.microsoft.com/office/drawing/2014/main" id="{1C846736-83C1-45A9-952A-2C050E063CC8}"/>
              </a:ext>
            </a:extLst>
          </p:cNvPr>
          <p:cNvSpPr>
            <a:spLocks noGrp="1"/>
          </p:cNvSpPr>
          <p:nvPr>
            <p:ph type="subTitle" idx="1"/>
          </p:nvPr>
        </p:nvSpPr>
        <p:spPr>
          <a:xfrm>
            <a:off x="1962912" y="2654269"/>
            <a:ext cx="8253984" cy="3607878"/>
          </a:xfrm>
        </p:spPr>
        <p:txBody>
          <a:bodyPr>
            <a:normAutofit/>
          </a:bodyPr>
          <a:lstStyle/>
          <a:p>
            <a:endParaRPr lang="en-US" dirty="0"/>
          </a:p>
          <a:p>
            <a:r>
              <a:rPr lang="en-US" sz="3200" dirty="0"/>
              <a:t>These are just some of the people who have been killed  because of the color of their skin in recent years.  Sadly, there are many more.  </a:t>
            </a:r>
          </a:p>
          <a:p>
            <a:endParaRPr lang="en-US" sz="3200" dirty="0"/>
          </a:p>
          <a:p>
            <a:r>
              <a:rPr lang="en-US" sz="4800" i="1" dirty="0"/>
              <a:t>Say their names…</a:t>
            </a:r>
          </a:p>
        </p:txBody>
      </p:sp>
    </p:spTree>
    <p:extLst>
      <p:ext uri="{BB962C8B-B14F-4D97-AF65-F5344CB8AC3E}">
        <p14:creationId xmlns:p14="http://schemas.microsoft.com/office/powerpoint/2010/main" val="714139656"/>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47E14BD-8A71-4D4D-BCDD-70AC06EFB87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12" b="3212"/>
          <a:stretch>
            <a:fillRect/>
          </a:stretch>
        </p:blipFill>
        <p:spPr>
          <a:xfrm>
            <a:off x="3009900" y="992188"/>
            <a:ext cx="6172200" cy="4873625"/>
          </a:xfrm>
        </p:spPr>
      </p:pic>
    </p:spTree>
    <p:extLst>
      <p:ext uri="{BB962C8B-B14F-4D97-AF65-F5344CB8AC3E}">
        <p14:creationId xmlns:p14="http://schemas.microsoft.com/office/powerpoint/2010/main" val="2351324069"/>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22B67E9-E435-4E7B-BAC1-BC790541229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652" b="-3332"/>
          <a:stretch/>
        </p:blipFill>
        <p:spPr>
          <a:xfrm>
            <a:off x="3597566" y="658368"/>
            <a:ext cx="4996868" cy="5065775"/>
          </a:xfrm>
        </p:spPr>
      </p:pic>
    </p:spTree>
    <p:extLst>
      <p:ext uri="{BB962C8B-B14F-4D97-AF65-F5344CB8AC3E}">
        <p14:creationId xmlns:p14="http://schemas.microsoft.com/office/powerpoint/2010/main" val="3473736345"/>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C4AF89D-D331-4568-8C96-028D9B639A1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203" b="-4262"/>
          <a:stretch/>
        </p:blipFill>
        <p:spPr>
          <a:xfrm>
            <a:off x="3009900" y="992188"/>
            <a:ext cx="6172200" cy="5262308"/>
          </a:xfrm>
        </p:spPr>
      </p:pic>
    </p:spTree>
    <p:extLst>
      <p:ext uri="{BB962C8B-B14F-4D97-AF65-F5344CB8AC3E}">
        <p14:creationId xmlns:p14="http://schemas.microsoft.com/office/powerpoint/2010/main" val="1812547191"/>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8E284AB-E9D3-470E-A21A-84D26567572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198" b="4198"/>
          <a:stretch>
            <a:fillRect/>
          </a:stretch>
        </p:blipFill>
        <p:spPr>
          <a:xfrm>
            <a:off x="3009900" y="992188"/>
            <a:ext cx="6172200" cy="4873625"/>
          </a:xfrm>
        </p:spPr>
      </p:pic>
    </p:spTree>
    <p:extLst>
      <p:ext uri="{BB962C8B-B14F-4D97-AF65-F5344CB8AC3E}">
        <p14:creationId xmlns:p14="http://schemas.microsoft.com/office/powerpoint/2010/main" val="1014641085"/>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CABA9CF-6531-4677-8209-FC44799314F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7"/>
            <a:ext cx="6172200" cy="4873625"/>
          </a:xfrm>
        </p:spPr>
      </p:pic>
    </p:spTree>
    <p:extLst>
      <p:ext uri="{BB962C8B-B14F-4D97-AF65-F5344CB8AC3E}">
        <p14:creationId xmlns:p14="http://schemas.microsoft.com/office/powerpoint/2010/main" val="3020313159"/>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F228985-9CD2-408A-9013-FCBE1026F68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917261868"/>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C0D724B-C381-436D-8199-F05D5C3E64F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2596623797"/>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3B1FE6A-95E7-42EA-B243-97CDDB4BC27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4180236688"/>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51C65C3-F5D9-48CF-B53E-933AC87AD40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3628696527"/>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2DC47B0-0DB5-4EAD-A503-BAD5AA44209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2497817769"/>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20783F7-2AA8-45CE-BFDB-D8471A52BEBF}"/>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t="3203" b="3203"/>
          <a:stretch>
            <a:fillRect/>
          </a:stretch>
        </p:blipFill>
        <p:spPr>
          <a:xfrm>
            <a:off x="3240088" y="854075"/>
            <a:ext cx="6172200" cy="4873625"/>
          </a:xfrm>
        </p:spPr>
      </p:pic>
      <p:pic>
        <p:nvPicPr>
          <p:cNvPr id="9" name="Glory">
            <a:hlinkClick r:id="" action="ppaction://media"/>
            <a:extLst>
              <a:ext uri="{FF2B5EF4-FFF2-40B4-BE49-F238E27FC236}">
                <a16:creationId xmlns:a16="http://schemas.microsoft.com/office/drawing/2014/main" id="{376FBFDA-7694-48F8-B0F6-15EE071D5E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5790" y="5909579"/>
            <a:ext cx="458258" cy="595407"/>
          </a:xfrm>
          <a:prstGeom prst="rect">
            <a:avLst/>
          </a:prstGeom>
        </p:spPr>
      </p:pic>
    </p:spTree>
    <p:extLst>
      <p:ext uri="{BB962C8B-B14F-4D97-AF65-F5344CB8AC3E}">
        <p14:creationId xmlns:p14="http://schemas.microsoft.com/office/powerpoint/2010/main" val="699572445"/>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0416424-5170-47B6-B5D7-6669AAEDDCA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4126276683"/>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2D8B60E-7463-4A5C-9353-67C182AA624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3202695350"/>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771B16C-CB5B-4BBF-B4A9-5F7529A6F71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12" b="3212"/>
          <a:stretch>
            <a:fillRect/>
          </a:stretch>
        </p:blipFill>
        <p:spPr>
          <a:xfrm>
            <a:off x="3009900" y="796925"/>
            <a:ext cx="6172200" cy="4873625"/>
          </a:xfrm>
        </p:spPr>
      </p:pic>
    </p:spTree>
    <p:extLst>
      <p:ext uri="{BB962C8B-B14F-4D97-AF65-F5344CB8AC3E}">
        <p14:creationId xmlns:p14="http://schemas.microsoft.com/office/powerpoint/2010/main" val="4010932808"/>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B880616-1CC1-4F9A-A768-CC4ABAA5176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3622099935"/>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D28707A-2942-48EF-ABD6-D601EBD5DEF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3896579202"/>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8B8908D-68DD-4F2B-993F-6F726BE0EC0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3027457471"/>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C733ABA-A744-400A-AF89-0E89DF9AC02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2990715181"/>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041890-2461-4A2E-ADE2-C602B9244BF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1935303688"/>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CB3D8EF-3F6D-4CCD-A3E3-2D01907398A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152775" y="992187"/>
            <a:ext cx="6172200" cy="4873625"/>
          </a:xfrm>
        </p:spPr>
      </p:pic>
    </p:spTree>
    <p:extLst>
      <p:ext uri="{BB962C8B-B14F-4D97-AF65-F5344CB8AC3E}">
        <p14:creationId xmlns:p14="http://schemas.microsoft.com/office/powerpoint/2010/main" val="3057056557"/>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3232454-BD47-4242-B794-801FAD0A207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1138492"/>
            <a:ext cx="6172200" cy="4873625"/>
          </a:xfrm>
        </p:spPr>
      </p:pic>
    </p:spTree>
    <p:extLst>
      <p:ext uri="{BB962C8B-B14F-4D97-AF65-F5344CB8AC3E}">
        <p14:creationId xmlns:p14="http://schemas.microsoft.com/office/powerpoint/2010/main" val="2511095521"/>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D60FD77-BE3F-41D5-AD29-16CB67857A9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3990411493"/>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619E1FC-1539-4835-9F0A-35255FC7E85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763" b="3203"/>
          <a:stretch/>
        </p:blipFill>
        <p:spPr>
          <a:xfrm>
            <a:off x="3244215" y="969265"/>
            <a:ext cx="6172200" cy="4896548"/>
          </a:xfrm>
        </p:spPr>
      </p:pic>
    </p:spTree>
    <p:extLst>
      <p:ext uri="{BB962C8B-B14F-4D97-AF65-F5344CB8AC3E}">
        <p14:creationId xmlns:p14="http://schemas.microsoft.com/office/powerpoint/2010/main" val="555985607"/>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FCFA0C9-1314-4BB1-8A95-79BFC2F9CC5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007" b="13150"/>
          <a:stretch/>
        </p:blipFill>
        <p:spPr>
          <a:xfrm>
            <a:off x="3805454" y="576072"/>
            <a:ext cx="4313146" cy="4572000"/>
          </a:xfrm>
        </p:spPr>
      </p:pic>
      <p:sp>
        <p:nvSpPr>
          <p:cNvPr id="7" name="TextBox 6">
            <a:extLst>
              <a:ext uri="{FF2B5EF4-FFF2-40B4-BE49-F238E27FC236}">
                <a16:creationId xmlns:a16="http://schemas.microsoft.com/office/drawing/2014/main" id="{FC627CFD-B3D3-4426-9D56-B1EDEEC8C743}"/>
              </a:ext>
            </a:extLst>
          </p:cNvPr>
          <p:cNvSpPr txBox="1"/>
          <p:nvPr/>
        </p:nvSpPr>
        <p:spPr>
          <a:xfrm>
            <a:off x="4629149" y="5148072"/>
            <a:ext cx="2933701" cy="954107"/>
          </a:xfrm>
          <a:prstGeom prst="rect">
            <a:avLst/>
          </a:prstGeom>
          <a:noFill/>
        </p:spPr>
        <p:txBody>
          <a:bodyPr wrap="square" rtlCol="0">
            <a:spAutoFit/>
          </a:bodyPr>
          <a:lstStyle/>
          <a:p>
            <a:pPr algn="ctr"/>
            <a:r>
              <a:rPr lang="en-US" sz="2400" dirty="0"/>
              <a:t> </a:t>
            </a:r>
            <a:r>
              <a:rPr lang="en-US" sz="2800" dirty="0"/>
              <a:t>Botham Jean</a:t>
            </a:r>
          </a:p>
          <a:p>
            <a:pPr algn="ctr"/>
            <a:r>
              <a:rPr lang="en-US" sz="2800" dirty="0"/>
              <a:t>2018</a:t>
            </a:r>
          </a:p>
        </p:txBody>
      </p:sp>
    </p:spTree>
    <p:extLst>
      <p:ext uri="{BB962C8B-B14F-4D97-AF65-F5344CB8AC3E}">
        <p14:creationId xmlns:p14="http://schemas.microsoft.com/office/powerpoint/2010/main" val="541327718"/>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17C8D49-3B42-4A14-8F10-83A5E74712D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3943350" y="877889"/>
            <a:ext cx="4305300" cy="3399504"/>
          </a:xfrm>
        </p:spPr>
      </p:pic>
      <p:sp>
        <p:nvSpPr>
          <p:cNvPr id="5" name="TextBox 4">
            <a:extLst>
              <a:ext uri="{FF2B5EF4-FFF2-40B4-BE49-F238E27FC236}">
                <a16:creationId xmlns:a16="http://schemas.microsoft.com/office/drawing/2014/main" id="{A12617C4-F4B6-4DC1-AEF3-D15B2C2E1D0B}"/>
              </a:ext>
            </a:extLst>
          </p:cNvPr>
          <p:cNvSpPr txBox="1"/>
          <p:nvPr/>
        </p:nvSpPr>
        <p:spPr>
          <a:xfrm>
            <a:off x="4629149" y="4837176"/>
            <a:ext cx="2933701" cy="1384995"/>
          </a:xfrm>
          <a:prstGeom prst="rect">
            <a:avLst/>
          </a:prstGeom>
          <a:noFill/>
        </p:spPr>
        <p:txBody>
          <a:bodyPr wrap="square" rtlCol="0">
            <a:spAutoFit/>
          </a:bodyPr>
          <a:lstStyle/>
          <a:p>
            <a:pPr algn="ctr"/>
            <a:r>
              <a:rPr lang="en-US" sz="2400" dirty="0"/>
              <a:t> </a:t>
            </a:r>
            <a:r>
              <a:rPr lang="en-US" sz="2800" dirty="0"/>
              <a:t>Christopher Whitfield</a:t>
            </a:r>
          </a:p>
          <a:p>
            <a:pPr algn="ctr"/>
            <a:r>
              <a:rPr lang="en-US" sz="2800" dirty="0"/>
              <a:t>2019</a:t>
            </a:r>
          </a:p>
        </p:txBody>
      </p:sp>
    </p:spTree>
    <p:extLst>
      <p:ext uri="{BB962C8B-B14F-4D97-AF65-F5344CB8AC3E}">
        <p14:creationId xmlns:p14="http://schemas.microsoft.com/office/powerpoint/2010/main" val="4042822149"/>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FBCD1CC-4C39-4033-BAEC-9884B1329C7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897" b="227"/>
          <a:stretch/>
        </p:blipFill>
        <p:spPr>
          <a:xfrm>
            <a:off x="4143756" y="219456"/>
            <a:ext cx="3646932" cy="4409270"/>
          </a:xfrm>
        </p:spPr>
      </p:pic>
      <p:sp>
        <p:nvSpPr>
          <p:cNvPr id="5" name="TextBox 4">
            <a:extLst>
              <a:ext uri="{FF2B5EF4-FFF2-40B4-BE49-F238E27FC236}">
                <a16:creationId xmlns:a16="http://schemas.microsoft.com/office/drawing/2014/main" id="{B9430071-E570-44F6-A622-A7D2F8999917}"/>
              </a:ext>
            </a:extLst>
          </p:cNvPr>
          <p:cNvSpPr txBox="1"/>
          <p:nvPr/>
        </p:nvSpPr>
        <p:spPr>
          <a:xfrm>
            <a:off x="4143756" y="5056632"/>
            <a:ext cx="3646932" cy="1138773"/>
          </a:xfrm>
          <a:prstGeom prst="rect">
            <a:avLst/>
          </a:prstGeom>
          <a:noFill/>
        </p:spPr>
        <p:txBody>
          <a:bodyPr wrap="square" rtlCol="0">
            <a:spAutoFit/>
          </a:bodyPr>
          <a:lstStyle/>
          <a:p>
            <a:pPr algn="ctr"/>
            <a:r>
              <a:rPr lang="en-US" sz="3200" dirty="0"/>
              <a:t>Eric Reason</a:t>
            </a:r>
            <a:endParaRPr lang="en-US" sz="3600" dirty="0"/>
          </a:p>
          <a:p>
            <a:pPr algn="ctr"/>
            <a:r>
              <a:rPr lang="en-US" sz="3600" dirty="0"/>
              <a:t>2019</a:t>
            </a:r>
          </a:p>
        </p:txBody>
      </p:sp>
    </p:spTree>
    <p:extLst>
      <p:ext uri="{BB962C8B-B14F-4D97-AF65-F5344CB8AC3E}">
        <p14:creationId xmlns:p14="http://schemas.microsoft.com/office/powerpoint/2010/main" val="2199536632"/>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B475035-651C-4F57-AE70-3DADB19DA4C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0663" b="23391"/>
          <a:stretch/>
        </p:blipFill>
        <p:spPr>
          <a:xfrm>
            <a:off x="4191061" y="1"/>
            <a:ext cx="3809877" cy="4933156"/>
          </a:xfrm>
        </p:spPr>
      </p:pic>
      <p:sp>
        <p:nvSpPr>
          <p:cNvPr id="5" name="TextBox 4">
            <a:extLst>
              <a:ext uri="{FF2B5EF4-FFF2-40B4-BE49-F238E27FC236}">
                <a16:creationId xmlns:a16="http://schemas.microsoft.com/office/drawing/2014/main" id="{5E229544-0B3E-4E06-9065-A8EB6960AE00}"/>
              </a:ext>
            </a:extLst>
          </p:cNvPr>
          <p:cNvSpPr txBox="1"/>
          <p:nvPr/>
        </p:nvSpPr>
        <p:spPr>
          <a:xfrm>
            <a:off x="4041648" y="5294376"/>
            <a:ext cx="4399025" cy="954107"/>
          </a:xfrm>
          <a:prstGeom prst="rect">
            <a:avLst/>
          </a:prstGeom>
          <a:noFill/>
        </p:spPr>
        <p:txBody>
          <a:bodyPr wrap="square" rtlCol="0">
            <a:spAutoFit/>
          </a:bodyPr>
          <a:lstStyle/>
          <a:p>
            <a:pPr algn="ctr"/>
            <a:r>
              <a:rPr lang="en-US" dirty="0"/>
              <a:t> </a:t>
            </a:r>
            <a:r>
              <a:rPr lang="en-US" sz="2800" dirty="0"/>
              <a:t>Christopher McCorvey</a:t>
            </a:r>
          </a:p>
          <a:p>
            <a:pPr algn="ctr"/>
            <a:r>
              <a:rPr lang="en-US" sz="2800" dirty="0"/>
              <a:t>2019</a:t>
            </a:r>
          </a:p>
        </p:txBody>
      </p:sp>
    </p:spTree>
    <p:extLst>
      <p:ext uri="{BB962C8B-B14F-4D97-AF65-F5344CB8AC3E}">
        <p14:creationId xmlns:p14="http://schemas.microsoft.com/office/powerpoint/2010/main" val="3595461474"/>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A9DBE69-1C0C-4750-B5A0-5F14013223E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3909845031"/>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5F58A75-9053-43D3-9FDF-1826134D3F7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568" b="15568"/>
          <a:stretch>
            <a:fillRect/>
          </a:stretch>
        </p:blipFill>
        <p:spPr>
          <a:xfrm>
            <a:off x="3556042" y="1065341"/>
            <a:ext cx="4893014" cy="3863568"/>
          </a:xfrm>
        </p:spPr>
      </p:pic>
      <p:sp>
        <p:nvSpPr>
          <p:cNvPr id="5" name="TextBox 4">
            <a:extLst>
              <a:ext uri="{FF2B5EF4-FFF2-40B4-BE49-F238E27FC236}">
                <a16:creationId xmlns:a16="http://schemas.microsoft.com/office/drawing/2014/main" id="{B73153FB-9215-4A6E-A47D-198E7D10672E}"/>
              </a:ext>
            </a:extLst>
          </p:cNvPr>
          <p:cNvSpPr txBox="1"/>
          <p:nvPr/>
        </p:nvSpPr>
        <p:spPr>
          <a:xfrm>
            <a:off x="4352544" y="5438716"/>
            <a:ext cx="3228593" cy="892552"/>
          </a:xfrm>
          <a:prstGeom prst="rect">
            <a:avLst/>
          </a:prstGeom>
          <a:noFill/>
        </p:spPr>
        <p:txBody>
          <a:bodyPr wrap="square" rtlCol="0">
            <a:spAutoFit/>
          </a:bodyPr>
          <a:lstStyle/>
          <a:p>
            <a:pPr algn="ctr"/>
            <a:r>
              <a:rPr lang="en-US" sz="2400" dirty="0"/>
              <a:t>Michael Lorenzo Dean</a:t>
            </a:r>
          </a:p>
          <a:p>
            <a:pPr algn="ctr"/>
            <a:r>
              <a:rPr lang="en-US" sz="2800" dirty="0"/>
              <a:t>2020</a:t>
            </a:r>
          </a:p>
        </p:txBody>
      </p:sp>
    </p:spTree>
    <p:extLst>
      <p:ext uri="{BB962C8B-B14F-4D97-AF65-F5344CB8AC3E}">
        <p14:creationId xmlns:p14="http://schemas.microsoft.com/office/powerpoint/2010/main" val="736134045"/>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D947180-2F8B-4588-90B4-0B228319E78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437" b="3437"/>
          <a:stretch>
            <a:fillRect/>
          </a:stretch>
        </p:blipFill>
        <p:spPr>
          <a:xfrm>
            <a:off x="3009900" y="992188"/>
            <a:ext cx="6172200" cy="4873625"/>
          </a:xfrm>
        </p:spPr>
      </p:pic>
    </p:spTree>
    <p:extLst>
      <p:ext uri="{BB962C8B-B14F-4D97-AF65-F5344CB8AC3E}">
        <p14:creationId xmlns:p14="http://schemas.microsoft.com/office/powerpoint/2010/main" val="1525928276"/>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83BD-B330-4CEA-88F1-24D5BCFDF8DF}"/>
              </a:ext>
            </a:extLst>
          </p:cNvPr>
          <p:cNvSpPr>
            <a:spLocks noGrp="1"/>
          </p:cNvSpPr>
          <p:nvPr>
            <p:ph type="title"/>
          </p:nvPr>
        </p:nvSpPr>
        <p:spPr>
          <a:xfrm>
            <a:off x="4129881" y="4147140"/>
            <a:ext cx="3932237" cy="2289913"/>
          </a:xfrm>
        </p:spPr>
        <p:txBody>
          <a:bodyPr>
            <a:normAutofit/>
          </a:bodyPr>
          <a:lstStyle/>
          <a:p>
            <a:pPr algn="ctr"/>
            <a:r>
              <a:rPr lang="en-US" sz="4400" dirty="0"/>
              <a:t>Breonna Taylor</a:t>
            </a:r>
            <a:br>
              <a:rPr lang="en-US" dirty="0"/>
            </a:br>
            <a:br>
              <a:rPr lang="en-US" dirty="0"/>
            </a:br>
            <a:r>
              <a:rPr lang="en-US" dirty="0"/>
              <a:t>2020</a:t>
            </a:r>
          </a:p>
        </p:txBody>
      </p:sp>
      <p:pic>
        <p:nvPicPr>
          <p:cNvPr id="6" name="Picture Placeholder 5">
            <a:extLst>
              <a:ext uri="{FF2B5EF4-FFF2-40B4-BE49-F238E27FC236}">
                <a16:creationId xmlns:a16="http://schemas.microsoft.com/office/drawing/2014/main" id="{9BBC0CE1-5054-4DE2-8334-B00B37F0A88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825" r="13825"/>
          <a:stretch>
            <a:fillRect/>
          </a:stretch>
        </p:blipFill>
        <p:spPr>
          <a:xfrm>
            <a:off x="3601244" y="569528"/>
            <a:ext cx="4989512" cy="3939764"/>
          </a:xfrm>
        </p:spPr>
      </p:pic>
    </p:spTree>
    <p:extLst>
      <p:ext uri="{BB962C8B-B14F-4D97-AF65-F5344CB8AC3E}">
        <p14:creationId xmlns:p14="http://schemas.microsoft.com/office/powerpoint/2010/main" val="1187270992"/>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7D03-E5C2-455F-9D34-AE582B0DDB6E}"/>
              </a:ext>
            </a:extLst>
          </p:cNvPr>
          <p:cNvSpPr>
            <a:spLocks noGrp="1"/>
          </p:cNvSpPr>
          <p:nvPr>
            <p:ph type="title"/>
          </p:nvPr>
        </p:nvSpPr>
        <p:spPr>
          <a:xfrm>
            <a:off x="608012" y="2316773"/>
            <a:ext cx="3932237" cy="1600200"/>
          </a:xfrm>
        </p:spPr>
        <p:txBody>
          <a:bodyPr>
            <a:noAutofit/>
          </a:bodyPr>
          <a:lstStyle/>
          <a:p>
            <a:pPr algn="ctr"/>
            <a:r>
              <a:rPr lang="en-US" sz="4400" dirty="0"/>
              <a:t>George</a:t>
            </a:r>
            <a:br>
              <a:rPr lang="en-US" sz="4400" dirty="0"/>
            </a:br>
            <a:r>
              <a:rPr lang="en-US" sz="4400" dirty="0"/>
              <a:t>Floyd</a:t>
            </a:r>
            <a:br>
              <a:rPr lang="en-US" sz="4400" dirty="0"/>
            </a:br>
            <a:r>
              <a:rPr lang="en-US" sz="4400" dirty="0"/>
              <a:t>2020</a:t>
            </a:r>
          </a:p>
        </p:txBody>
      </p:sp>
      <p:pic>
        <p:nvPicPr>
          <p:cNvPr id="6" name="Picture Placeholder 5">
            <a:extLst>
              <a:ext uri="{FF2B5EF4-FFF2-40B4-BE49-F238E27FC236}">
                <a16:creationId xmlns:a16="http://schemas.microsoft.com/office/drawing/2014/main" id="{BA6FD997-CD8F-49FA-B3F8-14C195F1BBC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442" r="14442"/>
          <a:stretch>
            <a:fillRect/>
          </a:stretch>
        </p:blipFill>
        <p:spPr>
          <a:xfrm>
            <a:off x="4706938" y="992187"/>
            <a:ext cx="6172200" cy="4873625"/>
          </a:xfrm>
        </p:spPr>
      </p:pic>
    </p:spTree>
    <p:extLst>
      <p:ext uri="{BB962C8B-B14F-4D97-AF65-F5344CB8AC3E}">
        <p14:creationId xmlns:p14="http://schemas.microsoft.com/office/powerpoint/2010/main" val="915031139"/>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4B8E302-3152-4F1E-9EBC-E29C005A6BA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2434102587"/>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4C0ACF9-9E9C-4EB8-8493-2298AC642CA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94" r="-747"/>
          <a:stretch/>
        </p:blipFill>
        <p:spPr>
          <a:xfrm>
            <a:off x="1276350" y="282021"/>
            <a:ext cx="9161617" cy="5140584"/>
          </a:xfrm>
        </p:spPr>
      </p:pic>
      <p:sp>
        <p:nvSpPr>
          <p:cNvPr id="5" name="Title 1">
            <a:extLst>
              <a:ext uri="{FF2B5EF4-FFF2-40B4-BE49-F238E27FC236}">
                <a16:creationId xmlns:a16="http://schemas.microsoft.com/office/drawing/2014/main" id="{EF86A600-27A1-405E-BF11-EF6E72DA261F}"/>
              </a:ext>
            </a:extLst>
          </p:cNvPr>
          <p:cNvSpPr>
            <a:spLocks noGrp="1"/>
          </p:cNvSpPr>
          <p:nvPr>
            <p:ph type="title"/>
          </p:nvPr>
        </p:nvSpPr>
        <p:spPr>
          <a:xfrm>
            <a:off x="331565" y="6057900"/>
            <a:ext cx="10896416" cy="518079"/>
          </a:xfrm>
        </p:spPr>
        <p:txBody>
          <a:bodyPr>
            <a:noAutofit/>
          </a:bodyPr>
          <a:lstStyle/>
          <a:p>
            <a:pPr algn="ctr"/>
            <a:r>
              <a:rPr lang="en-US" sz="2800" dirty="0"/>
              <a:t>Music: </a:t>
            </a:r>
            <a:r>
              <a:rPr lang="en-US" sz="2800" i="1" dirty="0"/>
              <a:t>Glory</a:t>
            </a:r>
            <a:r>
              <a:rPr lang="en-US" sz="2800" dirty="0"/>
              <a:t> (from the movie </a:t>
            </a:r>
            <a:r>
              <a:rPr lang="en-US" sz="2800" i="1" dirty="0"/>
              <a:t>Selma</a:t>
            </a:r>
            <a:r>
              <a:rPr lang="en-US" sz="2800" dirty="0"/>
              <a:t>) by John Legend and Common</a:t>
            </a:r>
          </a:p>
        </p:txBody>
      </p:sp>
    </p:spTree>
    <p:extLst>
      <p:ext uri="{BB962C8B-B14F-4D97-AF65-F5344CB8AC3E}">
        <p14:creationId xmlns:p14="http://schemas.microsoft.com/office/powerpoint/2010/main" val="3536312046"/>
      </p:ext>
    </p:extLst>
  </p:cSld>
  <p:clrMapOvr>
    <a:masterClrMapping/>
  </p:clrMapOvr>
  <mc:AlternateContent xmlns:mc="http://schemas.openxmlformats.org/markup-compatibility/2006" xmlns:p14="http://schemas.microsoft.com/office/powerpoint/2010/main">
    <mc:Choice Requires="p14">
      <p:transition spd="slow" p14:dur="1500" advClick="0" advTm="10000">
        <p:fade/>
      </p:transition>
    </mc:Choice>
    <mc:Fallback xmlns="">
      <p:transition spd="slow" advClick="0" advTm="10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18BA-3A74-44C3-ABCE-ECC8B1D2DA04}"/>
              </a:ext>
            </a:extLst>
          </p:cNvPr>
          <p:cNvSpPr>
            <a:spLocks noGrp="1"/>
          </p:cNvSpPr>
          <p:nvPr>
            <p:ph type="title"/>
          </p:nvPr>
        </p:nvSpPr>
        <p:spPr>
          <a:xfrm>
            <a:off x="990600" y="2441448"/>
            <a:ext cx="10515600" cy="3529267"/>
          </a:xfrm>
        </p:spPr>
        <p:txBody>
          <a:bodyPr>
            <a:normAutofit/>
          </a:bodyPr>
          <a:lstStyle/>
          <a:p>
            <a:pPr algn="ctr"/>
            <a:r>
              <a:rPr lang="en-US" sz="6000" b="1" dirty="0"/>
              <a:t>EDUCATE YOURSELF</a:t>
            </a:r>
            <a:br>
              <a:rPr lang="en-US" dirty="0"/>
            </a:br>
            <a:br>
              <a:rPr lang="en-US" dirty="0"/>
            </a:br>
            <a:r>
              <a:rPr lang="en-US" dirty="0"/>
              <a:t>Choose any of the names you’ve just seen and learn the story of that HUMAN BEING and how they died.</a:t>
            </a:r>
          </a:p>
        </p:txBody>
      </p:sp>
      <p:sp>
        <p:nvSpPr>
          <p:cNvPr id="4" name="Title 1">
            <a:extLst>
              <a:ext uri="{FF2B5EF4-FFF2-40B4-BE49-F238E27FC236}">
                <a16:creationId xmlns:a16="http://schemas.microsoft.com/office/drawing/2014/main" id="{B3B6C7B4-9363-4EFA-AD74-7312C83531AA}"/>
              </a:ext>
            </a:extLst>
          </p:cNvPr>
          <p:cNvSpPr txBox="1">
            <a:spLocks/>
          </p:cNvSpPr>
          <p:nvPr/>
        </p:nvSpPr>
        <p:spPr>
          <a:xfrm>
            <a:off x="990600" y="8511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i="1" dirty="0"/>
              <a:t>WHAT CAN I DO?</a:t>
            </a:r>
          </a:p>
        </p:txBody>
      </p:sp>
    </p:spTree>
    <p:extLst>
      <p:ext uri="{BB962C8B-B14F-4D97-AF65-F5344CB8AC3E}">
        <p14:creationId xmlns:p14="http://schemas.microsoft.com/office/powerpoint/2010/main" val="1693694104"/>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18BA-3A74-44C3-ABCE-ECC8B1D2DA04}"/>
              </a:ext>
            </a:extLst>
          </p:cNvPr>
          <p:cNvSpPr>
            <a:spLocks noGrp="1"/>
          </p:cNvSpPr>
          <p:nvPr>
            <p:ph type="title"/>
          </p:nvPr>
        </p:nvSpPr>
        <p:spPr>
          <a:xfrm>
            <a:off x="1700784" y="2441448"/>
            <a:ext cx="9107424" cy="3529267"/>
          </a:xfrm>
        </p:spPr>
        <p:txBody>
          <a:bodyPr>
            <a:normAutofit/>
          </a:bodyPr>
          <a:lstStyle/>
          <a:p>
            <a:pPr algn="ctr"/>
            <a:r>
              <a:rPr lang="en-US" sz="6000" b="1" dirty="0"/>
              <a:t>RAISE YOUR AWARENESS</a:t>
            </a:r>
            <a:br>
              <a:rPr lang="en-US" dirty="0"/>
            </a:br>
            <a:br>
              <a:rPr lang="en-US" dirty="0"/>
            </a:br>
            <a:r>
              <a:rPr lang="en-US" dirty="0"/>
              <a:t>Try to truly understand what the issues are. Read books and articles that are outside of your comfort zone.</a:t>
            </a:r>
          </a:p>
        </p:txBody>
      </p:sp>
      <p:sp>
        <p:nvSpPr>
          <p:cNvPr id="4" name="Title 1">
            <a:extLst>
              <a:ext uri="{FF2B5EF4-FFF2-40B4-BE49-F238E27FC236}">
                <a16:creationId xmlns:a16="http://schemas.microsoft.com/office/drawing/2014/main" id="{B3B6C7B4-9363-4EFA-AD74-7312C83531AA}"/>
              </a:ext>
            </a:extLst>
          </p:cNvPr>
          <p:cNvSpPr txBox="1">
            <a:spLocks/>
          </p:cNvSpPr>
          <p:nvPr/>
        </p:nvSpPr>
        <p:spPr>
          <a:xfrm>
            <a:off x="990600" y="8511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i="1" dirty="0"/>
              <a:t>WHAT CAN I DO?</a:t>
            </a:r>
          </a:p>
        </p:txBody>
      </p:sp>
    </p:spTree>
    <p:extLst>
      <p:ext uri="{BB962C8B-B14F-4D97-AF65-F5344CB8AC3E}">
        <p14:creationId xmlns:p14="http://schemas.microsoft.com/office/powerpoint/2010/main" val="4205152973"/>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18BA-3A74-44C3-ABCE-ECC8B1D2DA04}"/>
              </a:ext>
            </a:extLst>
          </p:cNvPr>
          <p:cNvSpPr>
            <a:spLocks noGrp="1"/>
          </p:cNvSpPr>
          <p:nvPr>
            <p:ph type="title"/>
          </p:nvPr>
        </p:nvSpPr>
        <p:spPr>
          <a:xfrm>
            <a:off x="1449324" y="2477550"/>
            <a:ext cx="9598152" cy="3529267"/>
          </a:xfrm>
        </p:spPr>
        <p:txBody>
          <a:bodyPr>
            <a:normAutofit/>
          </a:bodyPr>
          <a:lstStyle/>
          <a:p>
            <a:pPr algn="ctr"/>
            <a:r>
              <a:rPr lang="en-US" sz="6000" b="1" dirty="0"/>
              <a:t>RAISE YOUR VOICE</a:t>
            </a:r>
            <a:br>
              <a:rPr lang="en-US" b="1" dirty="0"/>
            </a:br>
            <a:br>
              <a:rPr lang="en-US" dirty="0"/>
            </a:br>
            <a:r>
              <a:rPr lang="en-US" b="1" dirty="0"/>
              <a:t>Call or send letters to your local politicians and leaders</a:t>
            </a:r>
            <a:r>
              <a:rPr lang="en-US" dirty="0"/>
              <a:t> in your state or city to demand reform.</a:t>
            </a:r>
          </a:p>
        </p:txBody>
      </p:sp>
      <p:sp>
        <p:nvSpPr>
          <p:cNvPr id="4" name="Title 1">
            <a:extLst>
              <a:ext uri="{FF2B5EF4-FFF2-40B4-BE49-F238E27FC236}">
                <a16:creationId xmlns:a16="http://schemas.microsoft.com/office/drawing/2014/main" id="{B3B6C7B4-9363-4EFA-AD74-7312C83531AA}"/>
              </a:ext>
            </a:extLst>
          </p:cNvPr>
          <p:cNvSpPr txBox="1">
            <a:spLocks/>
          </p:cNvSpPr>
          <p:nvPr/>
        </p:nvSpPr>
        <p:spPr>
          <a:xfrm>
            <a:off x="990600" y="8511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i="1" dirty="0"/>
              <a:t>WHAT CAN I DO?</a:t>
            </a:r>
          </a:p>
        </p:txBody>
      </p:sp>
    </p:spTree>
    <p:extLst>
      <p:ext uri="{BB962C8B-B14F-4D97-AF65-F5344CB8AC3E}">
        <p14:creationId xmlns:p14="http://schemas.microsoft.com/office/powerpoint/2010/main" val="473543228"/>
      </p:ext>
    </p:extLst>
  </p:cSld>
  <p:clrMapOvr>
    <a:masterClrMapping/>
  </p:clrMapOvr>
  <mc:AlternateContent xmlns:mc="http://schemas.openxmlformats.org/markup-compatibility/2006" xmlns:p14="http://schemas.microsoft.com/office/powerpoint/2010/main">
    <mc:Choice Requires="p14">
      <p:transition spd="slow" p14:dur="1500" advClick="0" advTm="7000">
        <p:fade/>
      </p:transition>
    </mc:Choice>
    <mc:Fallback xmlns="">
      <p:transition spd="slow" advClick="0" advTm="7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18BA-3A74-44C3-ABCE-ECC8B1D2DA04}"/>
              </a:ext>
            </a:extLst>
          </p:cNvPr>
          <p:cNvSpPr>
            <a:spLocks noGrp="1"/>
          </p:cNvSpPr>
          <p:nvPr>
            <p:ph type="title"/>
          </p:nvPr>
        </p:nvSpPr>
        <p:spPr>
          <a:xfrm>
            <a:off x="1495044" y="2477550"/>
            <a:ext cx="9506712" cy="3529267"/>
          </a:xfrm>
        </p:spPr>
        <p:txBody>
          <a:bodyPr>
            <a:normAutofit fontScale="90000"/>
          </a:bodyPr>
          <a:lstStyle/>
          <a:p>
            <a:pPr algn="ctr"/>
            <a:r>
              <a:rPr lang="en-US" sz="6700" b="1" dirty="0"/>
              <a:t>DONATE</a:t>
            </a:r>
            <a:br>
              <a:rPr lang="en-US" dirty="0"/>
            </a:br>
            <a:br>
              <a:rPr lang="en-US" dirty="0"/>
            </a:br>
            <a:r>
              <a:rPr lang="en-US" dirty="0"/>
              <a:t>Support one of the many organizations that advocate for justice or offer support for the families of the victims</a:t>
            </a:r>
            <a:br>
              <a:rPr lang="en-US" dirty="0"/>
            </a:br>
            <a:endParaRPr lang="en-US" dirty="0"/>
          </a:p>
        </p:txBody>
      </p:sp>
      <p:sp>
        <p:nvSpPr>
          <p:cNvPr id="4" name="Title 1">
            <a:extLst>
              <a:ext uri="{FF2B5EF4-FFF2-40B4-BE49-F238E27FC236}">
                <a16:creationId xmlns:a16="http://schemas.microsoft.com/office/drawing/2014/main" id="{B3B6C7B4-9363-4EFA-AD74-7312C83531AA}"/>
              </a:ext>
            </a:extLst>
          </p:cNvPr>
          <p:cNvSpPr txBox="1">
            <a:spLocks/>
          </p:cNvSpPr>
          <p:nvPr/>
        </p:nvSpPr>
        <p:spPr>
          <a:xfrm>
            <a:off x="990600" y="8511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i="1" dirty="0"/>
              <a:t>WHAT CAN I DO?</a:t>
            </a:r>
          </a:p>
        </p:txBody>
      </p:sp>
    </p:spTree>
    <p:extLst>
      <p:ext uri="{BB962C8B-B14F-4D97-AF65-F5344CB8AC3E}">
        <p14:creationId xmlns:p14="http://schemas.microsoft.com/office/powerpoint/2010/main" val="1214378249"/>
      </p:ext>
    </p:extLst>
  </p:cSld>
  <p:clrMapOvr>
    <a:masterClrMapping/>
  </p:clrMapOvr>
  <mc:AlternateContent xmlns:mc="http://schemas.openxmlformats.org/markup-compatibility/2006" xmlns:p14="http://schemas.microsoft.com/office/powerpoint/2010/main">
    <mc:Choice Requires="p14">
      <p:transition spd="slow" p14:dur="1500" advClick="0" advTm="6000">
        <p:fade/>
      </p:transition>
    </mc:Choice>
    <mc:Fallback xmlns="">
      <p:transition spd="slow" advClick="0" advTm="6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93A7CB-7674-45C1-84CD-448861B1FFA1}"/>
              </a:ext>
            </a:extLst>
          </p:cNvPr>
          <p:cNvSpPr txBox="1">
            <a:spLocks noGrp="1"/>
          </p:cNvSpPr>
          <p:nvPr>
            <p:ph type="title"/>
          </p:nvPr>
        </p:nvSpPr>
        <p:spPr>
          <a:xfrm>
            <a:off x="838200" y="7308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t>WHAT CAN I DO?</a:t>
            </a:r>
          </a:p>
        </p:txBody>
      </p:sp>
      <p:sp>
        <p:nvSpPr>
          <p:cNvPr id="11" name="Title 1">
            <a:extLst>
              <a:ext uri="{FF2B5EF4-FFF2-40B4-BE49-F238E27FC236}">
                <a16:creationId xmlns:a16="http://schemas.microsoft.com/office/drawing/2014/main" id="{427ED4D9-BED9-4F79-AB92-4F18C18CAB74}"/>
              </a:ext>
            </a:extLst>
          </p:cNvPr>
          <p:cNvSpPr txBox="1">
            <a:spLocks/>
          </p:cNvSpPr>
          <p:nvPr/>
        </p:nvSpPr>
        <p:spPr>
          <a:xfrm>
            <a:off x="838200" y="23097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t>More.</a:t>
            </a:r>
          </a:p>
        </p:txBody>
      </p:sp>
    </p:spTree>
    <p:extLst>
      <p:ext uri="{BB962C8B-B14F-4D97-AF65-F5344CB8AC3E}">
        <p14:creationId xmlns:p14="http://schemas.microsoft.com/office/powerpoint/2010/main" val="944552266"/>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4DB0-8311-4EBC-B33A-A52C66107A22}"/>
              </a:ext>
            </a:extLst>
          </p:cNvPr>
          <p:cNvSpPr>
            <a:spLocks noGrp="1"/>
          </p:cNvSpPr>
          <p:nvPr>
            <p:ph type="title"/>
          </p:nvPr>
        </p:nvSpPr>
        <p:spPr>
          <a:xfrm>
            <a:off x="762000" y="365125"/>
            <a:ext cx="10591800" cy="5469618"/>
          </a:xfrm>
        </p:spPr>
        <p:txBody>
          <a:bodyPr>
            <a:normAutofit/>
          </a:bodyPr>
          <a:lstStyle/>
          <a:p>
            <a:r>
              <a:rPr lang="en-US" dirty="0"/>
              <a:t>We will now have 2 minutes and 53 seconds of silence for George Floyd and all victims of police brutality.  </a:t>
            </a:r>
            <a:br>
              <a:rPr lang="en-US" dirty="0"/>
            </a:br>
            <a:br>
              <a:rPr lang="en-US" dirty="0"/>
            </a:br>
            <a:r>
              <a:rPr lang="en-US" dirty="0"/>
              <a:t>That is the length of time that Chauvin continued to press his knee on unresponsive George Floyd’s neck before paramedics arrived.</a:t>
            </a:r>
          </a:p>
        </p:txBody>
      </p:sp>
    </p:spTree>
    <p:extLst>
      <p:ext uri="{BB962C8B-B14F-4D97-AF65-F5344CB8AC3E}">
        <p14:creationId xmlns:p14="http://schemas.microsoft.com/office/powerpoint/2010/main" val="3476270243"/>
      </p:ext>
    </p:extLst>
  </p:cSld>
  <p:clrMapOvr>
    <a:masterClrMapping/>
  </p:clrMapOvr>
  <mc:AlternateContent xmlns:mc="http://schemas.openxmlformats.org/markup-compatibility/2006" xmlns:p14="http://schemas.microsoft.com/office/powerpoint/2010/main">
    <mc:Choice Requires="p14">
      <p:transition spd="slow" p14:dur="1500" advClick="0" advTm="8000">
        <p:fade/>
      </p:transition>
    </mc:Choice>
    <mc:Fallback xmlns="">
      <p:transition spd="slow" advClick="0" advTm="8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21D2B-3C85-4B67-B292-50967B602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45643"/>
            <a:ext cx="3962400" cy="5966714"/>
          </a:xfrm>
          <a:prstGeom prst="rect">
            <a:avLst/>
          </a:prstGeom>
        </p:spPr>
      </p:pic>
    </p:spTree>
    <p:extLst>
      <p:ext uri="{BB962C8B-B14F-4D97-AF65-F5344CB8AC3E}">
        <p14:creationId xmlns:p14="http://schemas.microsoft.com/office/powerpoint/2010/main" val="4037847543"/>
      </p:ext>
    </p:extLst>
  </p:cSld>
  <p:clrMapOvr>
    <a:masterClrMapping/>
  </p:clrMapOvr>
  <mc:AlternateContent xmlns:mc="http://schemas.openxmlformats.org/markup-compatibility/2006">
    <mc:Choice xmlns:p14="http://schemas.microsoft.com/office/powerpoint/2010/main" Requires="p14">
      <p:transition p14:dur="10" advClick="0" advTm="173000"/>
    </mc:Choice>
    <mc:Fallback>
      <p:transition advClick="0" advTm="173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9623DE-5C27-462B-9FA4-9B190C9E5DE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01" t="12866" r="12643" b="19326"/>
          <a:stretch/>
        </p:blipFill>
        <p:spPr>
          <a:xfrm>
            <a:off x="4395537" y="1716504"/>
            <a:ext cx="3176338" cy="3128211"/>
          </a:xfrm>
          <a:prstGeom prst="ellipse">
            <a:avLst/>
          </a:prstGeom>
        </p:spPr>
      </p:pic>
    </p:spTree>
    <p:extLst>
      <p:ext uri="{BB962C8B-B14F-4D97-AF65-F5344CB8AC3E}">
        <p14:creationId xmlns:p14="http://schemas.microsoft.com/office/powerpoint/2010/main" val="3180500940"/>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DDBD21B-6178-47FD-A29A-44090E70A0A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6051" b="-630"/>
          <a:stretch/>
        </p:blipFill>
        <p:spPr>
          <a:xfrm>
            <a:off x="3009900" y="992188"/>
            <a:ext cx="6172200" cy="5244020"/>
          </a:xfrm>
        </p:spPr>
      </p:pic>
    </p:spTree>
    <p:extLst>
      <p:ext uri="{BB962C8B-B14F-4D97-AF65-F5344CB8AC3E}">
        <p14:creationId xmlns:p14="http://schemas.microsoft.com/office/powerpoint/2010/main" val="3131824787"/>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8DF0E51-C758-40CC-8C3A-F26FA67653C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1869377899"/>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2DF9549-2967-42F7-BDC5-4504BFCECA4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203" b="-6018"/>
          <a:stretch/>
        </p:blipFill>
        <p:spPr>
          <a:xfrm>
            <a:off x="3009900" y="992188"/>
            <a:ext cx="6172200" cy="5353748"/>
          </a:xfrm>
        </p:spPr>
      </p:pic>
    </p:spTree>
    <p:extLst>
      <p:ext uri="{BB962C8B-B14F-4D97-AF65-F5344CB8AC3E}">
        <p14:creationId xmlns:p14="http://schemas.microsoft.com/office/powerpoint/2010/main" val="663455898"/>
      </p:ext>
    </p:extLst>
  </p:cSld>
  <p:clrMapOvr>
    <a:masterClrMapping/>
  </p:clrMapOvr>
  <mc:AlternateContent xmlns:mc="http://schemas.openxmlformats.org/markup-compatibility/2006" xmlns:p14="http://schemas.microsoft.com/office/powerpoint/2010/main">
    <mc:Choice Requires="p14">
      <p:transition p14:dur="10" advClick="0" advTm="3000">
        <p:fade/>
      </p:transition>
    </mc:Choice>
    <mc:Fallback xmlns="">
      <p:transition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BFA700C-29C8-407C-ACE8-AE1369BA368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03" b="3203"/>
          <a:stretch>
            <a:fillRect/>
          </a:stretch>
        </p:blipFill>
        <p:spPr>
          <a:xfrm>
            <a:off x="3009900" y="992188"/>
            <a:ext cx="6172200" cy="4873625"/>
          </a:xfrm>
        </p:spPr>
      </p:pic>
    </p:spTree>
    <p:extLst>
      <p:ext uri="{BB962C8B-B14F-4D97-AF65-F5344CB8AC3E}">
        <p14:creationId xmlns:p14="http://schemas.microsoft.com/office/powerpoint/2010/main" val="826897642"/>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84FE37A-D33A-4C58-8F52-5E05D618691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212" b="3212"/>
          <a:stretch>
            <a:fillRect/>
          </a:stretch>
        </p:blipFill>
        <p:spPr>
          <a:xfrm>
            <a:off x="3009900" y="992188"/>
            <a:ext cx="6172200" cy="4873625"/>
          </a:xfrm>
        </p:spPr>
      </p:pic>
    </p:spTree>
    <p:extLst>
      <p:ext uri="{BB962C8B-B14F-4D97-AF65-F5344CB8AC3E}">
        <p14:creationId xmlns:p14="http://schemas.microsoft.com/office/powerpoint/2010/main" val="3125538511"/>
      </p:ext>
    </p:extLst>
  </p:cSld>
  <p:clrMapOvr>
    <a:masterClrMapping/>
  </p:clrMapOvr>
  <mc:AlternateContent xmlns:mc="http://schemas.openxmlformats.org/markup-compatibility/2006" xmlns:p14="http://schemas.microsoft.com/office/powerpoint/2010/main">
    <mc:Choice Requires="p14">
      <p:transition spd="slow" p14:dur="1500" advClick="0" advTm="3000">
        <p:fade/>
      </p:transition>
    </mc:Choice>
    <mc:Fallback xmlns="">
      <p:transition spd="slow" advClick="0" advTm="3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1142</TotalTime>
  <Words>254</Words>
  <Application>Microsoft Office PowerPoint</Application>
  <PresentationFormat>Widescreen</PresentationFormat>
  <Paragraphs>29</Paragraphs>
  <Slides>48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IN MEMORY OF  LIVES LOST TO INJUSTICE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Breonna Taylor  2020</vt:lpstr>
      <vt:lpstr>George Floyd 2020</vt:lpstr>
      <vt:lpstr>Music: Glory (from the movie Selma) by John Legend and Common</vt:lpstr>
      <vt:lpstr>EDUCATE YOURSELF  Choose any of the names you’ve just seen and learn the story of that HUMAN BEING and how they died.</vt:lpstr>
      <vt:lpstr>RAISE YOUR AWARENESS  Try to truly understand what the issues are. Read books and articles that are outside of your comfort zone.</vt:lpstr>
      <vt:lpstr>RAISE YOUR VOICE  Call or send letters to your local politicians and leaders in your state or city to demand reform.</vt:lpstr>
      <vt:lpstr>DONATE  Support one of the many organizations that advocate for justice or offer support for the families of the victims </vt:lpstr>
      <vt:lpstr>WHAT CAN I DO?</vt:lpstr>
      <vt:lpstr>We will now have 2 minutes and 53 seconds of silence for George Floyd and all victims of police brutality.    That is the length of time that Chauvin continued to press his knee on unresponsive George Floyd’s neck before paramedics arrived.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Memory of  Lives Lost to Injustice</dc:title>
  <dc:creator>debmcm</dc:creator>
  <cp:lastModifiedBy>debmcm</cp:lastModifiedBy>
  <cp:revision>31</cp:revision>
  <dcterms:created xsi:type="dcterms:W3CDTF">2020-06-05T00:36:24Z</dcterms:created>
  <dcterms:modified xsi:type="dcterms:W3CDTF">2020-06-05T21:07:40Z</dcterms:modified>
</cp:coreProperties>
</file>